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64" r:id="rId5"/>
    <p:sldId id="258" r:id="rId6"/>
    <p:sldId id="259" r:id="rId7"/>
    <p:sldId id="268" r:id="rId8"/>
    <p:sldId id="266" r:id="rId9"/>
    <p:sldId id="267" r:id="rId10"/>
    <p:sldId id="269" r:id="rId11"/>
    <p:sldId id="27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1166" y="25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BFC5B-324B-06AB-108F-C2067A697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3067C5-F390-EB96-5B6B-632006401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8FCB1-1CFB-A0B5-350C-5E7B7A32D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4EA31-73AF-0485-0CF8-61DADAA6D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04D36-6DB3-31C2-C812-8F2800044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2259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F2E94-8E16-6301-9A12-F9307759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26156-12BA-5858-786D-1439DDFF2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65733-DF70-D73B-49B4-38A59DE88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B660C-7F43-68EC-CBC2-8C3312011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4A57E-1669-43E1-0102-A687F9417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25701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D819B6-3802-D9D8-4735-0433DEDEC7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2F67A-A78E-C803-2629-19198F8A9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74644-E24B-4ACE-7DDB-9BE0F7779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31FDBC-B85A-0A56-8D05-30E6BD577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4B4B6-DAB5-A446-611B-D47CE9225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6868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A1FDB-46CA-27D3-6FED-B44A2AD17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DE2F5-68DF-9EDB-1359-5AFEC9B25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20F41-B49F-AC05-C051-255A5D877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B6FBD-DE8E-466E-5A26-AD3184733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B3CBB-3673-1DC8-3400-359AB88C4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75421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18C1B-9EF1-34D6-432F-406A08E40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DEFE0-B4B8-102E-2361-445045025E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0C564-C558-7E4D-0CFA-B207933DE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896F2-C614-6DE0-2585-0A4A57C36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803D4-D2D1-0013-DD75-05D36DD45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10265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7E05C-E8E6-5DC9-DB30-35383E536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9F06B-B416-D8F5-847B-571F289ECB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217D42-09FC-DC06-6CB4-04D4E8525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EFD5E9-0658-5E27-4C61-95913FA3B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1CEF54-4718-DE65-92B9-B469358E2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DB5B1E-5737-609D-C275-E4B2536D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2316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B98C5-914C-A8D1-089C-FC1EA19BB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7179F4-0085-2D55-EE0D-5B9856EA0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C2D83-CF27-0815-A3C5-B522F112E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13071A-42F6-6BFC-9796-4993255B8D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6E0A77-E14B-0C0B-2926-D158D7B9DE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6594FE-F08C-232F-1461-784B106E2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721E43-4AF8-5218-2EB6-920622942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BC6B9F-AA35-FF98-5768-7E93A249D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47987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10CAA-2971-D456-4ADC-C49E3390A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60B97-A51A-0B2F-B0C6-B40240571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B83687-F931-C9FD-2937-27879364D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14B760-6F16-2E53-D8FB-9BC1EC4F2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3597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28482-BE2D-614D-F3CB-0E56EF5D1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655143-6B6A-B7D2-A572-86DF0DC99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5CF3F1-325E-EAC9-3494-A63DFD8BE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2236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2D7FF-EF9C-953B-609F-D4C1AC5E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5D45E-3440-77CE-50A2-8901D0C5A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FD32CB-384C-C318-4CF2-4C465D068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B45050-5057-F470-B895-4361939B1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C8BAC3-74D4-5AEF-8293-88AC5FB87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11B2BE-2657-A401-6D44-F888C44AA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3728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DD273-2877-498A-A0BB-71EA5D4A7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8F9773-8363-B360-BE1C-4ED650CDC8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34C47-1CB8-9D8E-6801-02A76ED1E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E471F0-C3B2-EF5E-20EF-0B23F027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1A2984-7C26-2E4E-A5BF-CE9B67901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0562BC-57F9-25C2-4CB4-1F110577E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76056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D6221-6137-6010-8609-221974C0A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6EE7C3-35BB-B66C-EB52-ADA99932B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BC26E-06A0-F54D-6E0F-E77AFF0625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0AC47-1DCE-97BB-9E2E-DB879B5986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C4AD5-E29C-5258-30FF-2CE05BC9E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15495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D47AF-37D2-43BF-8CC1-840BC57967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April </a:t>
            </a:r>
            <a:r>
              <a:rPr lang="en-GB" b="1" dirty="0" err="1">
                <a:latin typeface="Arial Black" panose="020B0A04020102020204" pitchFamily="34" charset="0"/>
              </a:rPr>
              <a:t>Acq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96D81E-1349-0358-2AC9-47F49DF474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Meta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10130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EBA30-3A2F-511F-7E8B-5FCAC5A1D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736F8-596F-8EB2-3C21-2EADC6A70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68" y="0"/>
            <a:ext cx="3619464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1200 x 628</a:t>
            </a:r>
            <a:endParaRPr lang="en-IN" sz="30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AD7836-30D3-019C-504F-35F74439F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296" y="2754674"/>
            <a:ext cx="2368295" cy="123956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88330AB-0064-3D84-67E0-6E229451DA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6312" y="2761670"/>
            <a:ext cx="2368295" cy="123956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3F8729-F99F-CF77-267E-78DBE342CDB2}"/>
              </a:ext>
            </a:extLst>
          </p:cNvPr>
          <p:cNvSpPr txBox="1"/>
          <p:nvPr/>
        </p:nvSpPr>
        <p:spPr>
          <a:xfrm>
            <a:off x="437745" y="6011694"/>
            <a:ext cx="103794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The above frames are for reference purpose only.</a:t>
            </a:r>
            <a:endParaRPr lang="en-IN" sz="1500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E579C8-3E0E-0643-5C82-330C57BC0C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0328" y="2761670"/>
            <a:ext cx="2368295" cy="123956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53F648-DD9C-053E-EF63-C0E46C9129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24344" y="2761670"/>
            <a:ext cx="2368295" cy="123956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CAF506-4665-068C-6D9C-1FE9D00B8C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38360" y="2761670"/>
            <a:ext cx="2368295" cy="123956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74797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5D6D1-72FF-6233-53F1-A34732478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216" y="2267394"/>
            <a:ext cx="10515600" cy="1325563"/>
          </a:xfrm>
        </p:spPr>
        <p:txBody>
          <a:bodyPr/>
          <a:lstStyle/>
          <a:p>
            <a:pPr algn="ctr"/>
            <a:r>
              <a:rPr lang="en-IN" b="1" dirty="0">
                <a:latin typeface="Arial Black" panose="020B0A040201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878548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53677-7721-2CFC-8174-7567EA8F0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BC019-1D4A-E3D0-6047-0F10A990B6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Option 1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B1991E-5EBF-7BEE-0BFB-7DCB8F3F08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01126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A2006-F45D-02A2-195F-179B36C98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383D7-77AD-94F8-B1B7-A86F20637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Animation Ref</a:t>
            </a:r>
            <a:endParaRPr lang="en-IN" sz="30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054171-5465-7CA9-0A95-5A838CBBB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7901" y="1363357"/>
            <a:ext cx="4596198" cy="4596198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ACE616-AFC1-94CD-87E5-B11E08C65494}"/>
              </a:ext>
            </a:extLst>
          </p:cNvPr>
          <p:cNvSpPr txBox="1"/>
          <p:nvPr/>
        </p:nvSpPr>
        <p:spPr>
          <a:xfrm>
            <a:off x="5464629" y="795969"/>
            <a:ext cx="2253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Variation 1</a:t>
            </a:r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8E4863-4B5B-6265-0388-3F3F28C7A0EB}"/>
              </a:ext>
            </a:extLst>
          </p:cNvPr>
          <p:cNvSpPr txBox="1"/>
          <p:nvPr/>
        </p:nvSpPr>
        <p:spPr>
          <a:xfrm>
            <a:off x="1077686" y="6313714"/>
            <a:ext cx="100475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Here, we lead with value prop and end with the tagline. We recommend this version.</a:t>
            </a:r>
            <a:endParaRPr lang="en-IN" sz="1500" i="1" dirty="0"/>
          </a:p>
        </p:txBody>
      </p:sp>
    </p:spTree>
    <p:extLst>
      <p:ext uri="{BB962C8B-B14F-4D97-AF65-F5344CB8AC3E}">
        <p14:creationId xmlns:p14="http://schemas.microsoft.com/office/powerpoint/2010/main" val="408145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81A8E-01DF-A129-CC27-1C7E30B90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0A0BD5-D6AD-429F-1A2E-D75B9B937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199" y="1167414"/>
            <a:ext cx="4596198" cy="4596198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E6DD51-C1B2-9CAD-7AEC-20DE1EA7A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Animation Ref</a:t>
            </a:r>
            <a:endParaRPr lang="en-IN" sz="3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EF750C-6103-D194-60A6-DA09521F26F2}"/>
              </a:ext>
            </a:extLst>
          </p:cNvPr>
          <p:cNvSpPr txBox="1"/>
          <p:nvPr/>
        </p:nvSpPr>
        <p:spPr>
          <a:xfrm>
            <a:off x="5464629" y="795969"/>
            <a:ext cx="2253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Variation 2</a:t>
            </a:r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E88232-4013-345A-FA04-A2A4C6748891}"/>
              </a:ext>
            </a:extLst>
          </p:cNvPr>
          <p:cNvSpPr txBox="1"/>
          <p:nvPr/>
        </p:nvSpPr>
        <p:spPr>
          <a:xfrm>
            <a:off x="1077686" y="6313714"/>
            <a:ext cx="100475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Here, we lead with tagline and end with the value prop. </a:t>
            </a:r>
            <a:endParaRPr lang="en-IN" sz="1500" i="1" dirty="0"/>
          </a:p>
        </p:txBody>
      </p:sp>
    </p:spTree>
    <p:extLst>
      <p:ext uri="{BB962C8B-B14F-4D97-AF65-F5344CB8AC3E}">
        <p14:creationId xmlns:p14="http://schemas.microsoft.com/office/powerpoint/2010/main" val="2854264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FF9AC-22B0-4EA1-8963-E96A7E445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790BB-8858-A97F-776F-7D0E725AD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1080 x 1920</a:t>
            </a:r>
            <a:endParaRPr lang="en-IN" sz="3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84DD36-32CB-1D9C-003A-3B4FBC088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85120" y="1021404"/>
            <a:ext cx="2326120" cy="41353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70B18-9D9C-3A07-8549-2E0C6DA2A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25462" y="1021404"/>
            <a:ext cx="2326615" cy="413620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C6E34E-6D0E-4FB7-1C2D-92526719E3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4778" y="1014143"/>
            <a:ext cx="2326120" cy="41353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119090-5C53-61D4-2A16-916C3256B6DE}"/>
              </a:ext>
            </a:extLst>
          </p:cNvPr>
          <p:cNvSpPr txBox="1"/>
          <p:nvPr/>
        </p:nvSpPr>
        <p:spPr>
          <a:xfrm>
            <a:off x="437745" y="6011694"/>
            <a:ext cx="103794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The above frames are for reference purpose only.</a:t>
            </a:r>
            <a:endParaRPr lang="en-IN" sz="1500" i="1" dirty="0"/>
          </a:p>
        </p:txBody>
      </p:sp>
    </p:spTree>
    <p:extLst>
      <p:ext uri="{BB962C8B-B14F-4D97-AF65-F5344CB8AC3E}">
        <p14:creationId xmlns:p14="http://schemas.microsoft.com/office/powerpoint/2010/main" val="605105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5F10D-1F26-DA39-AAF2-4BC9EA692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D8704-D18C-4BBD-C107-80E67DDD6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68" y="0"/>
            <a:ext cx="3619464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1200 x 628</a:t>
            </a:r>
            <a:endParaRPr lang="en-IN" sz="30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D19E11-86C2-D614-2B35-3C66F5BE6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4171" y="2258015"/>
            <a:ext cx="3088903" cy="161673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45A1AA-00E8-ACC9-7B02-7136F9E128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2571" y="2276255"/>
            <a:ext cx="3088288" cy="161640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42FA9B-A15E-0C50-CECE-8AB91F927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7714" y="2276255"/>
            <a:ext cx="3088286" cy="161640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FF6D97-68DF-EB04-8231-635116B37E39}"/>
              </a:ext>
            </a:extLst>
          </p:cNvPr>
          <p:cNvSpPr txBox="1"/>
          <p:nvPr/>
        </p:nvSpPr>
        <p:spPr>
          <a:xfrm>
            <a:off x="437745" y="6011694"/>
            <a:ext cx="103794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The above frames are for reference purpose only.</a:t>
            </a:r>
            <a:endParaRPr lang="en-IN" sz="1500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9CE920-97F4-9B9E-BBD4-3252A6BFD1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97430" y="2258015"/>
            <a:ext cx="3088288" cy="161640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47180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FFDA1-E33E-6C82-5C76-E80D9E3D1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F48B5-69B8-8796-43B3-5241C08594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Option 2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740F8D-CD8E-2053-B0EF-472BE9FF80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69560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0EA191-C29E-FF32-1CCF-0EE9B519F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EC40400-3576-DC14-41C9-371B0461C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74174" y="865423"/>
            <a:ext cx="5412626" cy="5412626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70BAA1-A9CD-3094-AB59-D0451F33E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Animation Ref</a:t>
            </a:r>
            <a:endParaRPr lang="en-IN" sz="3000" b="1" dirty="0"/>
          </a:p>
        </p:txBody>
      </p:sp>
    </p:spTree>
    <p:extLst>
      <p:ext uri="{BB962C8B-B14F-4D97-AF65-F5344CB8AC3E}">
        <p14:creationId xmlns:p14="http://schemas.microsoft.com/office/powerpoint/2010/main" val="1615661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C7768-4330-CE6E-C479-B4ED51FB1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7A73F-EBD8-E3EE-9DC1-F1FEA9AAF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1080 x 1920</a:t>
            </a:r>
            <a:endParaRPr lang="en-IN" sz="3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B3E68F-E2F0-1290-BE57-C6D2ABA574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3879" y="1360898"/>
            <a:ext cx="2326120" cy="41353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6A4959-3C1B-12CA-0C79-67C4206D87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42969" y="1360898"/>
            <a:ext cx="2326615" cy="413620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0E77F3-9782-C25E-3E9D-8EC29AB246D8}"/>
              </a:ext>
            </a:extLst>
          </p:cNvPr>
          <p:cNvSpPr txBox="1"/>
          <p:nvPr/>
        </p:nvSpPr>
        <p:spPr>
          <a:xfrm>
            <a:off x="437745" y="6011694"/>
            <a:ext cx="103794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The above frames are for reference purpose only.</a:t>
            </a:r>
            <a:endParaRPr lang="en-IN" sz="1500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E6BB75-19E3-327E-DF99-DA2C183AA0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42554" y="1360898"/>
            <a:ext cx="2326615" cy="413620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A7FF05-1FA8-41E4-4EFC-29D6318043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25177" y="1360898"/>
            <a:ext cx="2326615" cy="413620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45D0F04-5E4D-C507-04DD-4CA25E89A124}"/>
              </a:ext>
            </a:extLst>
          </p:cNvPr>
          <p:cNvGrpSpPr/>
          <p:nvPr/>
        </p:nvGrpSpPr>
        <p:grpSpPr>
          <a:xfrm>
            <a:off x="144789" y="1360898"/>
            <a:ext cx="2326120" cy="4135324"/>
            <a:chOff x="-7735" y="1361778"/>
            <a:chExt cx="2326120" cy="413532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425BB12-CFA7-1771-DE05-CBE83DD3C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7735" y="1361778"/>
              <a:ext cx="2326120" cy="4135324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38107EC-81C8-CC95-17A4-94EFC96D0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08115" y="1435607"/>
              <a:ext cx="310270" cy="3108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6207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110</Words>
  <Application>Microsoft Office PowerPoint</Application>
  <PresentationFormat>Widescreen</PresentationFormat>
  <Paragraphs>20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Office Theme</vt:lpstr>
      <vt:lpstr>April Acq</vt:lpstr>
      <vt:lpstr>Option 1</vt:lpstr>
      <vt:lpstr>Animation Ref</vt:lpstr>
      <vt:lpstr>Animation Ref</vt:lpstr>
      <vt:lpstr>1080 x 1920</vt:lpstr>
      <vt:lpstr>1200 x 628</vt:lpstr>
      <vt:lpstr>Option 2</vt:lpstr>
      <vt:lpstr>Animation Ref</vt:lpstr>
      <vt:lpstr>1080 x 1920</vt:lpstr>
      <vt:lpstr>1200 x 628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Bhagyashree</dc:creator>
  <cp:lastModifiedBy>Bhagyashree</cp:lastModifiedBy>
  <cp:revision>58</cp:revision>
  <dcterms:created xsi:type="dcterms:W3CDTF">2026-05-06T13:19:11Z</dcterms:created>
  <dcterms:modified xsi:type="dcterms:W3CDTF">2026-05-19T08:39:04Z</dcterms:modified>
</cp:coreProperties>
</file>